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cxnSp>
        <p:nvCxnSpPr>
          <p:cNvPr id="8" name="Conector rec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2" name="Marcador de conteni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4" name="Marcador de conteni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2" name="Marcador de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conteni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18/7/18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HISTORIA 4º ESO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IMPRESIONISMO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054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u="sng" dirty="0" smtClean="0"/>
              <a:t>PINTURA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Claude </a:t>
            </a:r>
            <a:r>
              <a:rPr lang="es-ES" dirty="0" smtClean="0"/>
              <a:t>MONET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err="1" smtClean="0"/>
              <a:t>Edouard</a:t>
            </a:r>
            <a:r>
              <a:rPr lang="es-ES" dirty="0" smtClean="0"/>
              <a:t> MANET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Camille PISSARRO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Auguste RENOIR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Edgar </a:t>
            </a:r>
            <a:r>
              <a:rPr lang="es-ES" dirty="0" smtClean="0"/>
              <a:t>DEGAS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IMPRESIONISTAS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130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177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IMPRESIÓN, SOL NACIENTE</a:t>
            </a:r>
          </a:p>
          <a:p>
            <a:pPr marL="0" indent="0" algn="ctr">
              <a:buNone/>
            </a:pPr>
            <a:r>
              <a:rPr lang="es-ES" dirty="0" smtClean="0"/>
              <a:t>Es la obra que da nombre al movimiento. </a:t>
            </a:r>
          </a:p>
          <a:p>
            <a:pPr marL="0" indent="0" algn="ctr">
              <a:buNone/>
            </a:pPr>
            <a:r>
              <a:rPr lang="es-ES" dirty="0" smtClean="0"/>
              <a:t>Representa un amanecer en el puerto de El </a:t>
            </a:r>
            <a:r>
              <a:rPr lang="es-ES" dirty="0" err="1" smtClean="0"/>
              <a:t>Havre</a:t>
            </a:r>
            <a:r>
              <a:rPr lang="es-ES" dirty="0" smtClean="0"/>
              <a:t>. </a:t>
            </a:r>
          </a:p>
          <a:p>
            <a:pPr marL="0" indent="0" algn="ctr">
              <a:buNone/>
            </a:pPr>
            <a:r>
              <a:rPr lang="es-ES" dirty="0" smtClean="0"/>
              <a:t>Juega con colores pastel y fríos para destacar el color cálido del sol, que se refleja en el agua. 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8700"/>
          </a:xfrm>
        </p:spPr>
        <p:txBody>
          <a:bodyPr/>
          <a:lstStyle/>
          <a:p>
            <a:pPr algn="ctr"/>
            <a:r>
              <a:rPr lang="es-ES" dirty="0" smtClean="0"/>
              <a:t>CLAUDE MONET</a:t>
            </a:r>
            <a:endParaRPr lang="es-ES" dirty="0"/>
          </a:p>
        </p:txBody>
      </p:sp>
      <p:pic>
        <p:nvPicPr>
          <p:cNvPr id="4" name="Imagen 3" descr="1024px-Claude_Monet,_Impression,_soleil_leva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67596"/>
            <a:ext cx="4111752" cy="32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524000"/>
            <a:ext cx="3352800" cy="457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dirty="0" smtClean="0"/>
              <a:t>UN BAR EN EL FOLIES BERGERE </a:t>
            </a:r>
          </a:p>
          <a:p>
            <a:pPr marL="0" indent="0" algn="ctr">
              <a:buNone/>
            </a:pPr>
            <a:r>
              <a:rPr lang="es-ES" dirty="0" smtClean="0"/>
              <a:t>En esta obra representa a </a:t>
            </a:r>
            <a:r>
              <a:rPr lang="es-ES" dirty="0" err="1" smtClean="0"/>
              <a:t>Suzón</a:t>
            </a:r>
            <a:r>
              <a:rPr lang="es-ES" dirty="0" smtClean="0"/>
              <a:t>, camarera del cabaret atendiendo a un cliente. </a:t>
            </a:r>
          </a:p>
          <a:p>
            <a:pPr marL="0" indent="0" algn="ctr">
              <a:buNone/>
            </a:pPr>
            <a:r>
              <a:rPr lang="es-ES" dirty="0" smtClean="0"/>
              <a:t>Mediante el espejo, podemos contemplar el resto del local, la espalda de la camarera y la imagen del cliente reflejada.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EDOUARD MANET</a:t>
            </a:r>
            <a:endParaRPr lang="es-ES" dirty="0"/>
          </a:p>
        </p:txBody>
      </p:sp>
      <p:pic>
        <p:nvPicPr>
          <p:cNvPr id="4" name="Imagen 3" descr="The Bar at the Folies-Bergeres, by Edouard Manet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1894516"/>
            <a:ext cx="4864100" cy="36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4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991100" y="1625600"/>
            <a:ext cx="3695700" cy="4991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000" dirty="0" smtClean="0"/>
              <a:t>RUE SAINT HONORÉ POR LA TARDE. EFECTO LLUVIA</a:t>
            </a:r>
          </a:p>
          <a:p>
            <a:pPr marL="0" indent="0" algn="ctr">
              <a:buNone/>
            </a:pPr>
            <a:r>
              <a:rPr lang="es-ES" sz="2000" dirty="0" err="1" smtClean="0"/>
              <a:t>Pissarro</a:t>
            </a:r>
            <a:r>
              <a:rPr lang="es-ES" sz="2000" dirty="0" smtClean="0"/>
              <a:t> es un pintor de paisajes rurales, pero, por motivos de salud, vivió en París a final de su vida y pintó una serie de cuadros sobre esta vista de la ciudad desde la habitación de su hotel en determinados momentos del día. </a:t>
            </a:r>
          </a:p>
          <a:p>
            <a:pPr marL="0" indent="0" algn="ctr">
              <a:buNone/>
            </a:pPr>
            <a:r>
              <a:rPr lang="es-ES" sz="2000" dirty="0" smtClean="0"/>
              <a:t>En el cuadro muestra la ciudad bajo al lluvia en pleno ajetreo, desde una perspectiva lejana, porque el autor no se identifica con el paisaje urbano.</a:t>
            </a:r>
            <a:endParaRPr lang="es-ES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CAMILLE PISSARRO</a:t>
            </a:r>
            <a:endParaRPr lang="es-ES" dirty="0"/>
          </a:p>
        </p:txBody>
      </p:sp>
      <p:pic>
        <p:nvPicPr>
          <p:cNvPr id="5" name="Imagen 4" descr="PISSARRO, Camille_Rue Saint-Honoré por la tarde. Efecto de lluvia_712 (1976.74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460729"/>
            <a:ext cx="4152900" cy="51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523999"/>
            <a:ext cx="2044700" cy="481666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BAILE EN EL MOULIN DE LA GALLETTE</a:t>
            </a:r>
          </a:p>
          <a:p>
            <a:pPr marL="0" indent="0" algn="ctr">
              <a:buNone/>
            </a:pPr>
            <a:r>
              <a:rPr lang="es-ES" dirty="0" smtClean="0"/>
              <a:t>Es el pintor más recargado del movimiento impresionista. </a:t>
            </a:r>
          </a:p>
          <a:p>
            <a:pPr marL="0" indent="0" algn="ctr">
              <a:buNone/>
            </a:pPr>
            <a:r>
              <a:rPr lang="es-ES" dirty="0" smtClean="0"/>
              <a:t>En esta obra representa un día de fiesta en el barrio de </a:t>
            </a:r>
            <a:r>
              <a:rPr lang="es-ES" dirty="0" err="1" smtClean="0"/>
              <a:t>Montmartre</a:t>
            </a:r>
            <a:r>
              <a:rPr lang="es-ES" dirty="0" smtClean="0"/>
              <a:t>. </a:t>
            </a:r>
          </a:p>
          <a:p>
            <a:pPr marL="0" indent="0" algn="ctr">
              <a:buNone/>
            </a:pPr>
            <a:r>
              <a:rPr lang="es-ES" dirty="0" smtClean="0"/>
              <a:t>Es un cuadro grupal, en el que se desarrollan diferentes historias, todas caracterizadas por la alegría y el movimiento, así como en la sombra del árbol que matiza la luz en toda la obra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AUGUSTE RENOIR </a:t>
            </a:r>
            <a:endParaRPr lang="es-ES" dirty="0"/>
          </a:p>
        </p:txBody>
      </p:sp>
      <p:pic>
        <p:nvPicPr>
          <p:cNvPr id="4" name="Imagen 3" descr="1024px-Pierre-Auguste_Renoir,_Le_Moulin_de_la_Galet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18" y="1816099"/>
            <a:ext cx="6072281" cy="45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2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524000"/>
            <a:ext cx="2451100" cy="457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ENSAYO DE UN BALLET EN EL ESCENARIO</a:t>
            </a:r>
          </a:p>
          <a:p>
            <a:pPr marL="0" indent="0" algn="ctr">
              <a:buNone/>
            </a:pPr>
            <a:r>
              <a:rPr lang="es-ES" dirty="0" smtClean="0"/>
              <a:t>Representa a un grupo de jóvenes bailarinas no profesionales que bailan mientras otras hacen un descanso en su ensayo. </a:t>
            </a:r>
          </a:p>
          <a:p>
            <a:pPr marL="0" indent="0" algn="ctr">
              <a:buNone/>
            </a:pPr>
            <a:r>
              <a:rPr lang="es-ES" dirty="0" smtClean="0"/>
              <a:t>Al fondo, la figura de un hombre sentado que las mira, probablemente para cortejar a alguna de ellas. </a:t>
            </a:r>
          </a:p>
          <a:p>
            <a:pPr marL="0" indent="0" algn="ctr">
              <a:buNone/>
            </a:pPr>
            <a:r>
              <a:rPr lang="es-ES" dirty="0" smtClean="0"/>
              <a:t>Degas juega con el contraste entre los colores claros puros de las bailarinas y el oscuro del teatro y la figura masculina.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EDGAR DEGAS</a:t>
            </a:r>
            <a:endParaRPr lang="es-ES" dirty="0"/>
          </a:p>
        </p:txBody>
      </p:sp>
      <p:pic>
        <p:nvPicPr>
          <p:cNvPr id="4" name="Imagen 3" descr="tmp_dbb64fd4b003bd65b93a460d5ab71a7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46" y="1638300"/>
            <a:ext cx="516355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67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Papel.thmx</Template>
  <TotalTime>47</TotalTime>
  <Words>335</Words>
  <Application>Microsoft Macintosh PowerPoint</Application>
  <PresentationFormat>Presentación en pantalla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Papel</vt:lpstr>
      <vt:lpstr>IMPRESIONISMO</vt:lpstr>
      <vt:lpstr>IMPRESIONISTAS </vt:lpstr>
      <vt:lpstr>CLAUDE MONET</vt:lpstr>
      <vt:lpstr>EDOUARD MANET</vt:lpstr>
      <vt:lpstr>CAMILLE PISSARRO</vt:lpstr>
      <vt:lpstr>AUGUSTE RENOIR </vt:lpstr>
      <vt:lpstr>EDGAR DEGAS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IMPRESIONISMO Y POSTIMPRESIONISMO </dc:title>
  <dc:creator>Julia Nieto</dc:creator>
  <cp:lastModifiedBy>Julia Nieto</cp:lastModifiedBy>
  <cp:revision>6</cp:revision>
  <dcterms:created xsi:type="dcterms:W3CDTF">2018-07-17T17:09:57Z</dcterms:created>
  <dcterms:modified xsi:type="dcterms:W3CDTF">2018-07-18T09:54:15Z</dcterms:modified>
</cp:coreProperties>
</file>